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58" r:id="rId6"/>
    <p:sldId id="267" r:id="rId7"/>
    <p:sldId id="268" r:id="rId8"/>
    <p:sldId id="259" r:id="rId9"/>
    <p:sldId id="260" r:id="rId10"/>
    <p:sldId id="261" r:id="rId11"/>
    <p:sldId id="262" r:id="rId12"/>
    <p:sldId id="263" r:id="rId13"/>
    <p:sldId id="264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9E2ECA-4F5C-4A75-A5FA-1891DB73ED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C9F608A-38C2-4A19-8F4B-923D183A16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2A5F80-46B1-400C-9BCA-7D46D095E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BE05-2E81-4354-A8C1-6215C6278F4F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A14259-ABAF-4186-A05D-EBE3FF060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26D3C5-BD50-4D8B-B529-05945D3ED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4F8D2-7855-4100-B40C-68F9C4604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823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E4FD11-F9B4-4A2A-85CD-172978C58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E291B0-6D8B-43F9-A5D7-47F87E980B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33338E-1D32-4D08-972A-A45765114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BE05-2E81-4354-A8C1-6215C6278F4F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76EAF6-BA7C-43A6-88ED-E79735969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B57717-5B75-400B-984A-A6B82B0C5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4F8D2-7855-4100-B40C-68F9C4604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116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FE358C7-665E-47A2-B779-F18FC5ADD7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523B8FB-9D9C-4043-AD3F-862B93E0AF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77EC1C-A276-43E5-992F-357A37CB0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BE05-2E81-4354-A8C1-6215C6278F4F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818BDD-C34C-4176-8176-C16AF1039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83F8E3-38D5-4FAD-9CB3-6F4A6C4E5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4F8D2-7855-4100-B40C-68F9C4604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057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5EF88C-7237-43BF-8511-1CBD35F9B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6D4D93-BAFB-4ED6-93E2-94F954305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6135EC-75B1-49E7-804A-6F70A6C24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BE05-2E81-4354-A8C1-6215C6278F4F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8F21EA-7A6C-46E7-92B3-C6D701B47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F381A7-B3A2-44B5-8F11-AD59261DB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4F8D2-7855-4100-B40C-68F9C4604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413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7E0F77-88C5-45B4-9BA4-DE8DAF327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F8D996-5AE4-4040-A043-554BA934F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4716C7-57AE-402A-AD9D-63A92B0E7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BE05-2E81-4354-A8C1-6215C6278F4F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A63CEA-7C95-4147-ACFF-2A6384A04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61B474-A6FF-41E2-B157-76E38097D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4F8D2-7855-4100-B40C-68F9C4604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095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C5E8B0-6DDC-4FB4-B1F6-2E9074B9D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38F057-7F4B-4DD6-A1EE-D4FDFDD116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5299948-0CAA-4DBF-9F62-C4AC140AB7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95B27B-B146-4B86-A0C4-55AE32414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BE05-2E81-4354-A8C1-6215C6278F4F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5A73B2-CDBF-4791-9B7E-3EFED6C2C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E21564-E1AE-425C-AB4E-9253C72BD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4F8D2-7855-4100-B40C-68F9C4604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781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1A16AD-76CF-4308-88A4-0723642A6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71C44E-B227-451D-8E47-39C01E5C8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C84038D-1448-4EF2-BC2C-5182B5BC37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D768442-C7B1-41C2-9D87-85AD8E63EF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07572BE-896F-4799-AEDF-AF345EB8E7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23861B8-1ECF-4D41-B765-FC288BF28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BE05-2E81-4354-A8C1-6215C6278F4F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9723914-452D-47DF-9014-49D23FAE0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90A8E8E-8F73-41E0-9AC3-06FFBD996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4F8D2-7855-4100-B40C-68F9C4604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198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8B3939-7014-47D1-AEE9-B03EAA04C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6A27458-4E5B-4C40-9D0E-9D7516C0F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BE05-2E81-4354-A8C1-6215C6278F4F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BF623E3-7141-4CC9-BE1C-B459DA8E6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95F9813-5CA6-4BE7-B696-279F73966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4F8D2-7855-4100-B40C-68F9C4604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215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451692B-1468-4594-B208-5B00F2034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BE05-2E81-4354-A8C1-6215C6278F4F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8ED96BF-AE8C-4EC3-AA72-CB3A9EBD6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545F026-3DF6-406B-8E89-A82BD5A3F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4F8D2-7855-4100-B40C-68F9C4604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939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C64C7A-6873-437C-B19B-7811F4787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3440B3-A229-48DE-8C64-7786257C6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5F011AB-BAE1-4829-873A-7A30FB1D24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45AEA0-AAFA-4DBD-9BE9-D42A81E50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BE05-2E81-4354-A8C1-6215C6278F4F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1B3487-0DC9-4B38-9AC9-8355D18AE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3B2C15-1E5C-4216-B9FD-02F9C1368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4F8D2-7855-4100-B40C-68F9C4604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002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CEB38C-5CE7-4E04-ABCA-0517C0E99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FEF22B5-987A-4426-BA8C-B2AF0A0BEA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4AE78E4-FCF1-407E-8CD2-B068B6F9A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A3D3F1-9CD4-4B89-A03B-C71E1DAD0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BE05-2E81-4354-A8C1-6215C6278F4F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D3E573-6BD0-4337-B0B1-EB9D550EF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1542BE-D931-480E-8173-11A9091FC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4F8D2-7855-4100-B40C-68F9C4604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208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76D18E-673F-41A4-BA39-D1773B260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61BA94-EF05-47A3-9C93-ECF84C44F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5747A6-5CE4-477B-ACE1-F7465FA2E7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7BE05-2E81-4354-A8C1-6215C6278F4F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64C248-FF7D-4426-BACE-BB4AB0D844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1ABE16-3779-439D-AFEA-E0C324CF98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4F8D2-7855-4100-B40C-68F9C4604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59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9A4A42A-B866-4717-BB7C-A07667F8B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37753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669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F94DD7D-4C1D-4E4F-AD84-D12624F8A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673"/>
            <a:ext cx="12390783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009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ED4E42-A31F-456E-9019-55A403CB6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351026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275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7ED15E-3BFF-4024-BADC-29530A446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351026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248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52039D-67E6-43DC-B8D4-8B56EFC98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7753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093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7EB30A9-911F-4CAB-A627-25FC26055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324522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417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531" y="690806"/>
            <a:ext cx="9629672" cy="561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355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703" y="501893"/>
            <a:ext cx="10680336" cy="598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479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823B129-4102-42E9-8250-86CBFAE92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351026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965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3507"/>
            <a:ext cx="12027598" cy="513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544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085" y="250581"/>
            <a:ext cx="8678007" cy="650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56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756356E-FDA0-4E8B-82E3-9C4136FD6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351026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661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AA51FBE-1D55-4644-8DF9-D838087CF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6099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Широкоэкранный</PresentationFormat>
  <Paragraphs>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DIDI</dc:creator>
  <cp:lastModifiedBy>Назерке</cp:lastModifiedBy>
  <cp:revision>2</cp:revision>
  <dcterms:created xsi:type="dcterms:W3CDTF">2024-09-24T19:53:27Z</dcterms:created>
  <dcterms:modified xsi:type="dcterms:W3CDTF">2025-01-04T17:36:09Z</dcterms:modified>
</cp:coreProperties>
</file>